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127" r:id="rId4"/>
    <p:sldId id="1128" r:id="rId5"/>
    <p:sldId id="1129" r:id="rId6"/>
    <p:sldId id="1130" r:id="rId7"/>
    <p:sldId id="1131" r:id="rId8"/>
    <p:sldId id="1132" r:id="rId9"/>
    <p:sldId id="1133" r:id="rId10"/>
    <p:sldId id="1134" r:id="rId11"/>
    <p:sldId id="1135" r:id="rId12"/>
    <p:sldId id="1136" r:id="rId13"/>
    <p:sldId id="1137" r:id="rId14"/>
    <p:sldId id="1138" r:id="rId15"/>
    <p:sldId id="1139"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9B12CB9-A4EB-4CF5-B014-2B154635CB35}"/>
    <pc:docChg chg="delSld">
      <pc:chgData name="Ed Godfrey" userId="61aa7c48ee0e3db0" providerId="LiveId" clId="{89B12CB9-A4EB-4CF5-B014-2B154635CB35}" dt="2021-04-02T16:47:04.462" v="16" actId="47"/>
      <pc:docMkLst>
        <pc:docMk/>
      </pc:docMkLst>
      <pc:sldChg chg="del">
        <pc:chgData name="Ed Godfrey" userId="61aa7c48ee0e3db0" providerId="LiveId" clId="{89B12CB9-A4EB-4CF5-B014-2B154635CB35}" dt="2021-04-02T16:47:01.306" v="8" actId="47"/>
        <pc:sldMkLst>
          <pc:docMk/>
          <pc:sldMk cId="3598483266" sldId="1009"/>
        </pc:sldMkLst>
      </pc:sldChg>
      <pc:sldChg chg="del">
        <pc:chgData name="Ed Godfrey" userId="61aa7c48ee0e3db0" providerId="LiveId" clId="{89B12CB9-A4EB-4CF5-B014-2B154635CB35}" dt="2021-04-02T16:47:00.104" v="5" actId="47"/>
        <pc:sldMkLst>
          <pc:docMk/>
          <pc:sldMk cId="2289782914" sldId="1081"/>
        </pc:sldMkLst>
      </pc:sldChg>
      <pc:sldChg chg="del">
        <pc:chgData name="Ed Godfrey" userId="61aa7c48ee0e3db0" providerId="LiveId" clId="{89B12CB9-A4EB-4CF5-B014-2B154635CB35}" dt="2021-04-02T16:46:58.301" v="0" actId="47"/>
        <pc:sldMkLst>
          <pc:docMk/>
          <pc:sldMk cId="4098659726" sldId="1086"/>
        </pc:sldMkLst>
      </pc:sldChg>
      <pc:sldChg chg="del">
        <pc:chgData name="Ed Godfrey" userId="61aa7c48ee0e3db0" providerId="LiveId" clId="{89B12CB9-A4EB-4CF5-B014-2B154635CB35}" dt="2021-04-02T16:47:01.701" v="9" actId="47"/>
        <pc:sldMkLst>
          <pc:docMk/>
          <pc:sldMk cId="594460558" sldId="1097"/>
        </pc:sldMkLst>
      </pc:sldChg>
      <pc:sldChg chg="del">
        <pc:chgData name="Ed Godfrey" userId="61aa7c48ee0e3db0" providerId="LiveId" clId="{89B12CB9-A4EB-4CF5-B014-2B154635CB35}" dt="2021-04-02T16:46:58.700" v="1" actId="47"/>
        <pc:sldMkLst>
          <pc:docMk/>
          <pc:sldMk cId="343545390" sldId="1112"/>
        </pc:sldMkLst>
      </pc:sldChg>
      <pc:sldChg chg="del">
        <pc:chgData name="Ed Godfrey" userId="61aa7c48ee0e3db0" providerId="LiveId" clId="{89B12CB9-A4EB-4CF5-B014-2B154635CB35}" dt="2021-04-02T16:46:59.017" v="2" actId="47"/>
        <pc:sldMkLst>
          <pc:docMk/>
          <pc:sldMk cId="3875598173" sldId="1115"/>
        </pc:sldMkLst>
      </pc:sldChg>
      <pc:sldChg chg="del">
        <pc:chgData name="Ed Godfrey" userId="61aa7c48ee0e3db0" providerId="LiveId" clId="{89B12CB9-A4EB-4CF5-B014-2B154635CB35}" dt="2021-04-02T16:46:59.364" v="3" actId="47"/>
        <pc:sldMkLst>
          <pc:docMk/>
          <pc:sldMk cId="839897020" sldId="1116"/>
        </pc:sldMkLst>
      </pc:sldChg>
      <pc:sldChg chg="del">
        <pc:chgData name="Ed Godfrey" userId="61aa7c48ee0e3db0" providerId="LiveId" clId="{89B12CB9-A4EB-4CF5-B014-2B154635CB35}" dt="2021-04-02T16:46:59.702" v="4" actId="47"/>
        <pc:sldMkLst>
          <pc:docMk/>
          <pc:sldMk cId="800581161" sldId="1117"/>
        </pc:sldMkLst>
      </pc:sldChg>
      <pc:sldChg chg="del">
        <pc:chgData name="Ed Godfrey" userId="61aa7c48ee0e3db0" providerId="LiveId" clId="{89B12CB9-A4EB-4CF5-B014-2B154635CB35}" dt="2021-04-02T16:47:00.505" v="6" actId="47"/>
        <pc:sldMkLst>
          <pc:docMk/>
          <pc:sldMk cId="54013282" sldId="1118"/>
        </pc:sldMkLst>
      </pc:sldChg>
      <pc:sldChg chg="del">
        <pc:chgData name="Ed Godfrey" userId="61aa7c48ee0e3db0" providerId="LiveId" clId="{89B12CB9-A4EB-4CF5-B014-2B154635CB35}" dt="2021-04-02T16:47:00.883" v="7" actId="47"/>
        <pc:sldMkLst>
          <pc:docMk/>
          <pc:sldMk cId="144239473" sldId="1119"/>
        </pc:sldMkLst>
      </pc:sldChg>
      <pc:sldChg chg="del">
        <pc:chgData name="Ed Godfrey" userId="61aa7c48ee0e3db0" providerId="LiveId" clId="{89B12CB9-A4EB-4CF5-B014-2B154635CB35}" dt="2021-04-02T16:47:02.086" v="10" actId="47"/>
        <pc:sldMkLst>
          <pc:docMk/>
          <pc:sldMk cId="2361720773" sldId="1120"/>
        </pc:sldMkLst>
      </pc:sldChg>
      <pc:sldChg chg="del">
        <pc:chgData name="Ed Godfrey" userId="61aa7c48ee0e3db0" providerId="LiveId" clId="{89B12CB9-A4EB-4CF5-B014-2B154635CB35}" dt="2021-04-02T16:47:02.456" v="11" actId="47"/>
        <pc:sldMkLst>
          <pc:docMk/>
          <pc:sldMk cId="2550129707" sldId="1121"/>
        </pc:sldMkLst>
      </pc:sldChg>
      <pc:sldChg chg="del">
        <pc:chgData name="Ed Godfrey" userId="61aa7c48ee0e3db0" providerId="LiveId" clId="{89B12CB9-A4EB-4CF5-B014-2B154635CB35}" dt="2021-04-02T16:47:02.826" v="12" actId="47"/>
        <pc:sldMkLst>
          <pc:docMk/>
          <pc:sldMk cId="2490695357" sldId="1122"/>
        </pc:sldMkLst>
      </pc:sldChg>
      <pc:sldChg chg="del">
        <pc:chgData name="Ed Godfrey" userId="61aa7c48ee0e3db0" providerId="LiveId" clId="{89B12CB9-A4EB-4CF5-B014-2B154635CB35}" dt="2021-04-02T16:47:03.249" v="13" actId="47"/>
        <pc:sldMkLst>
          <pc:docMk/>
          <pc:sldMk cId="3283608045" sldId="1123"/>
        </pc:sldMkLst>
      </pc:sldChg>
      <pc:sldChg chg="del">
        <pc:chgData name="Ed Godfrey" userId="61aa7c48ee0e3db0" providerId="LiveId" clId="{89B12CB9-A4EB-4CF5-B014-2B154635CB35}" dt="2021-04-02T16:47:03.628" v="14" actId="47"/>
        <pc:sldMkLst>
          <pc:docMk/>
          <pc:sldMk cId="2704550768" sldId="1124"/>
        </pc:sldMkLst>
      </pc:sldChg>
      <pc:sldChg chg="del">
        <pc:chgData name="Ed Godfrey" userId="61aa7c48ee0e3db0" providerId="LiveId" clId="{89B12CB9-A4EB-4CF5-B014-2B154635CB35}" dt="2021-04-02T16:47:04.067" v="15" actId="47"/>
        <pc:sldMkLst>
          <pc:docMk/>
          <pc:sldMk cId="3831268402" sldId="1125"/>
        </pc:sldMkLst>
      </pc:sldChg>
      <pc:sldChg chg="del">
        <pc:chgData name="Ed Godfrey" userId="61aa7c48ee0e3db0" providerId="LiveId" clId="{89B12CB9-A4EB-4CF5-B014-2B154635CB35}" dt="2021-04-02T16:47:04.462" v="16" actId="47"/>
        <pc:sldMkLst>
          <pc:docMk/>
          <pc:sldMk cId="2247196833" sldId="112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4" name="Picture 3" descr="A picture containing sky, outdoor, sunset&#10;&#10;Description automatically generated">
            <a:extLst>
              <a:ext uri="{FF2B5EF4-FFF2-40B4-BE49-F238E27FC236}">
                <a16:creationId xmlns:a16="http://schemas.microsoft.com/office/drawing/2014/main" id="{F3563E8B-5A85-4373-8E6B-BE7805939D2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4893548" y="4527096"/>
            <a:ext cx="7053942" cy="1015663"/>
          </a:xfrm>
          <a:prstGeom prst="rect">
            <a:avLst/>
          </a:prstGeom>
          <a:noFill/>
        </p:spPr>
        <p:txBody>
          <a:bodyPr wrap="square" rtlCol="0">
            <a:spAutoFit/>
          </a:bodyPr>
          <a:lstStyle/>
          <a:p>
            <a:pPr algn="ctr"/>
            <a:r>
              <a:rPr lang="en-US" sz="3200" dirty="0"/>
              <a:t>Why Did Jesus Die and Rise Again?</a:t>
            </a:r>
          </a:p>
          <a:p>
            <a:pPr algn="ctr"/>
            <a:r>
              <a:rPr lang="en-US" sz="2800" i="1" dirty="0"/>
              <a:t>Romans 6:1-11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Ezekiel 36:26-27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26 Moreover, I will give you a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new</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heart and put a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new</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spirit within you; and I will remove the heart of stone from your flesh and give you a heart of flesh. 27 I will put My Spirit within you and cause you to walk in My statutes, and you will be careful to observe My ordinances.</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7399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2">
                  <a:lumMod val="40000"/>
                  <a:lumOff val="60000"/>
                </a:schemeClr>
              </a:buClr>
              <a:buFont typeface="+mj-lt"/>
              <a:buAutoNum type="romanUcPeriod" startAt="2"/>
            </a:pPr>
            <a:r>
              <a:rPr lang="en-US" sz="3600" b="1" cap="none" dirty="0">
                <a:solidFill>
                  <a:schemeClr val="accent2">
                    <a:lumMod val="40000"/>
                    <a:lumOff val="60000"/>
                  </a:schemeClr>
                </a:solidFill>
              </a:rPr>
              <a:t>The Experience of Sanctification </a:t>
            </a:r>
            <a:r>
              <a:rPr lang="en-US" sz="3600" b="1" cap="none" baseline="30000" dirty="0">
                <a:solidFill>
                  <a:schemeClr val="accent2">
                    <a:lumMod val="40000"/>
                    <a:lumOff val="60000"/>
                  </a:schemeClr>
                </a:solidFill>
              </a:rPr>
              <a:t>(6:5-11)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809322"/>
            <a:ext cx="11590636" cy="255454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b="1" dirty="0">
                <a:effectLst/>
                <a:latin typeface="Abadi" panose="020B0604020104020204" pitchFamily="34" charset="0"/>
                <a:ea typeface="Calibri" panose="020F0502020204030204" pitchFamily="34" charset="0"/>
                <a:cs typeface="Times New Roman" panose="02020603050405020304" pitchFamily="18" charset="0"/>
              </a:rPr>
              <a:t>The Consideration </a:t>
            </a:r>
            <a:r>
              <a:rPr lang="en-US" sz="3200" b="1" baseline="30000" dirty="0">
                <a:effectLst/>
                <a:latin typeface="Abadi" panose="020B0604020104020204" pitchFamily="34" charset="0"/>
                <a:ea typeface="Calibri" panose="020F0502020204030204" pitchFamily="34" charset="0"/>
                <a:cs typeface="Times New Roman" panose="02020603050405020304" pitchFamily="18" charset="0"/>
              </a:rPr>
              <a:t>(6:11)</a:t>
            </a:r>
          </a:p>
          <a:p>
            <a:pPr marL="514350" marR="0" indent="-514350" algn="just">
              <a:spcBef>
                <a:spcPts val="0"/>
              </a:spcBef>
              <a:spcAft>
                <a:spcPts val="0"/>
              </a:spcAft>
              <a:buAutoNum type="alphaUcPeriod"/>
            </a:pPr>
            <a:r>
              <a:rPr lang="en-US" sz="3200" b="1" dirty="0">
                <a:latin typeface="Abadi" panose="020B0604020104020204" pitchFamily="34" charset="0"/>
                <a:ea typeface="Calibri" panose="020F0502020204030204" pitchFamily="34" charset="0"/>
                <a:cs typeface="Times New Roman" panose="02020603050405020304" pitchFamily="18" charset="0"/>
              </a:rPr>
              <a:t>United with Christ </a:t>
            </a:r>
            <a:r>
              <a:rPr lang="en-US" sz="3200" b="1" baseline="30000" dirty="0">
                <a:latin typeface="Abadi" panose="020B0604020104020204" pitchFamily="34" charset="0"/>
                <a:ea typeface="Calibri" panose="020F0502020204030204" pitchFamily="34" charset="0"/>
                <a:cs typeface="Times New Roman" panose="02020603050405020304" pitchFamily="18" charset="0"/>
              </a:rPr>
              <a:t>(6:3-5)</a:t>
            </a:r>
            <a:endParaRPr lang="en-US" sz="3200" b="1" dirty="0">
              <a:latin typeface="Abadi" panose="020B060402010402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lphaUcPeriod"/>
            </a:pPr>
            <a:r>
              <a:rPr lang="en-US" sz="3200" b="1" dirty="0">
                <a:effectLst/>
                <a:latin typeface="Abadi" panose="020B0604020104020204" pitchFamily="34" charset="0"/>
                <a:ea typeface="Calibri" panose="020F0502020204030204" pitchFamily="34" charset="0"/>
                <a:cs typeface="Times New Roman" panose="02020603050405020304" pitchFamily="18" charset="0"/>
              </a:rPr>
              <a:t>The Crucifixion of the Old Self </a:t>
            </a:r>
            <a:r>
              <a:rPr lang="en-US" sz="3200" b="1" baseline="30000" dirty="0">
                <a:effectLst/>
                <a:latin typeface="Abadi" panose="020B0604020104020204" pitchFamily="34" charset="0"/>
                <a:ea typeface="Calibri" panose="020F0502020204030204" pitchFamily="34" charset="0"/>
                <a:cs typeface="Times New Roman" panose="02020603050405020304" pitchFamily="18" charset="0"/>
              </a:rPr>
              <a:t>(6:6a)</a:t>
            </a:r>
            <a:r>
              <a:rPr lang="en-US" sz="3200" b="1" dirty="0">
                <a:effectLst/>
                <a:latin typeface="Abadi" panose="020B0604020104020204" pitchFamily="34" charset="0"/>
                <a:ea typeface="Calibri" panose="020F0502020204030204" pitchFamily="34" charset="0"/>
                <a:cs typeface="Times New Roman" panose="02020603050405020304" pitchFamily="18" charset="0"/>
              </a:rPr>
              <a:t> </a:t>
            </a:r>
          </a:p>
          <a:p>
            <a:pPr marL="514350" marR="0" indent="-514350" algn="just">
              <a:spcBef>
                <a:spcPts val="0"/>
              </a:spcBef>
              <a:spcAft>
                <a:spcPts val="0"/>
              </a:spcAft>
              <a:buAutoNum type="alphaUcPeriod"/>
            </a:pPr>
            <a:r>
              <a:rPr lang="en-US" sz="3200" b="1" dirty="0">
                <a:latin typeface="Abadi" panose="020B0604020104020204" pitchFamily="34" charset="0"/>
                <a:ea typeface="Calibri" panose="020F0502020204030204" pitchFamily="34" charset="0"/>
                <a:cs typeface="Times New Roman" panose="02020603050405020304" pitchFamily="18" charset="0"/>
              </a:rPr>
              <a:t>No longer Slaves to Sin </a:t>
            </a:r>
            <a:r>
              <a:rPr lang="en-US" sz="3200" b="1" baseline="30000" dirty="0">
                <a:latin typeface="Abadi" panose="020B0604020104020204" pitchFamily="34" charset="0"/>
                <a:ea typeface="Calibri" panose="020F0502020204030204" pitchFamily="34" charset="0"/>
                <a:cs typeface="Times New Roman" panose="02020603050405020304" pitchFamily="18" charset="0"/>
              </a:rPr>
              <a:t>(6:6b-7)</a:t>
            </a:r>
          </a:p>
          <a:p>
            <a:pPr marL="514350" marR="0" indent="-514350" algn="just">
              <a:spcBef>
                <a:spcPts val="0"/>
              </a:spcBef>
              <a:spcAft>
                <a:spcPts val="0"/>
              </a:spcAft>
              <a:buAutoNum type="alphaUcPeriod"/>
            </a:pPr>
            <a:r>
              <a:rPr lang="en-US" sz="3200" b="1" dirty="0">
                <a:effectLst/>
                <a:latin typeface="Abadi" panose="020B0604020104020204" pitchFamily="34" charset="0"/>
                <a:ea typeface="Calibri" panose="020F0502020204030204" pitchFamily="34" charset="0"/>
                <a:cs typeface="Times New Roman" panose="02020603050405020304" pitchFamily="18" charset="0"/>
              </a:rPr>
              <a:t>Dead to sin and alive to God </a:t>
            </a:r>
            <a:r>
              <a:rPr lang="en-US" sz="3200" b="1" baseline="30000" dirty="0">
                <a:effectLst/>
                <a:latin typeface="Abadi" panose="020B0604020104020204" pitchFamily="34" charset="0"/>
                <a:ea typeface="Calibri" panose="020F0502020204030204" pitchFamily="34" charset="0"/>
                <a:cs typeface="Times New Roman" panose="02020603050405020304" pitchFamily="18" charset="0"/>
              </a:rPr>
              <a:t>(6:8-10)</a:t>
            </a:r>
          </a:p>
        </p:txBody>
      </p:sp>
      <p:sp>
        <p:nvSpPr>
          <p:cNvPr id="6" name="TextBox 5">
            <a:extLst>
              <a:ext uri="{FF2B5EF4-FFF2-40B4-BE49-F238E27FC236}">
                <a16:creationId xmlns:a16="http://schemas.microsoft.com/office/drawing/2014/main" id="{D9FA6A38-9EB4-4C2C-AF16-3A1C975EBC5B}"/>
              </a:ext>
            </a:extLst>
          </p:cNvPr>
          <p:cNvSpPr txBox="1"/>
          <p:nvPr/>
        </p:nvSpPr>
        <p:spPr>
          <a:xfrm>
            <a:off x="300682" y="841271"/>
            <a:ext cx="11590636" cy="830997"/>
          </a:xfrm>
          <a:prstGeom prst="rect">
            <a:avLst/>
          </a:prstGeom>
          <a:noFill/>
        </p:spPr>
        <p:txBody>
          <a:bodyPr wrap="square" rtlCol="0">
            <a:spAutoFit/>
          </a:bodyPr>
          <a:lstStyle/>
          <a:p>
            <a:pPr marR="0" algn="just">
              <a:spcBef>
                <a:spcPts val="0"/>
              </a:spcBef>
              <a:spcAft>
                <a:spcPts val="0"/>
              </a:spcAft>
            </a:pPr>
            <a:r>
              <a:rPr lang="en-US" sz="2400" i="1" dirty="0"/>
              <a:t>Even so consider yourselves to be dead to sin, but alive to God in Christ Jesus (Romans 6:11)</a:t>
            </a:r>
            <a:endParaRPr lang="en-US" sz="2400" b="1" baseline="300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1537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7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7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7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75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What are we to “know”?</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We are to know we have been baptized [immersed] into the death of Christ. (Romans 6:3 - </a:t>
            </a:r>
            <a:r>
              <a:rPr lang="en-US" sz="2800" i="1" dirty="0">
                <a:effectLst/>
                <a:latin typeface="Calibri" panose="020F0502020204030204" pitchFamily="34" charset="0"/>
                <a:ea typeface="Calibri" panose="020F0502020204030204" pitchFamily="34" charset="0"/>
                <a:cs typeface="Calibri" panose="020F0502020204030204" pitchFamily="34" charset="0"/>
              </a:rPr>
              <a:t>Or do you not know that all of us who have been baptized into Christ Jesus have been baptized into His death?)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We are to know that our old self was crucified with Christ (Romans 6:6 - </a:t>
            </a:r>
            <a:r>
              <a:rPr lang="en-US" sz="2800" i="1" dirty="0">
                <a:effectLst/>
                <a:latin typeface="Calibri" panose="020F0502020204030204" pitchFamily="34" charset="0"/>
                <a:ea typeface="Calibri" panose="020F0502020204030204" pitchFamily="34" charset="0"/>
                <a:cs typeface="Calibri" panose="020F0502020204030204" pitchFamily="34" charset="0"/>
              </a:rPr>
              <a:t>knowing this, that our old self was crucified with Him, in order that our body of sin might be done away with, so that we would no longer be slaves to sin…</a:t>
            </a:r>
            <a:r>
              <a:rPr lang="en-US" sz="2800" dirty="0">
                <a:effectLst/>
                <a:latin typeface="Arial" panose="020B0604020202020204" pitchFamily="34" charset="0"/>
                <a:ea typeface="Calibri" panose="020F0502020204030204" pitchFamily="34" charset="0"/>
                <a:cs typeface="Times New Roman" panose="02020603050405020304" pitchFamily="18" charset="0"/>
              </a:rPr>
              <a:t>); and,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We are to know that death no longer has power or penalty over Christ (Romans 6:9 - </a:t>
            </a:r>
            <a:r>
              <a:rPr lang="en-US" sz="2800" i="1" dirty="0">
                <a:effectLst/>
                <a:latin typeface="Calibri" panose="020F0502020204030204" pitchFamily="34" charset="0"/>
                <a:ea typeface="Calibri" panose="020F0502020204030204" pitchFamily="34" charset="0"/>
                <a:cs typeface="Calibri" panose="020F0502020204030204" pitchFamily="34" charset="0"/>
              </a:rPr>
              <a:t>knowing that Christ, having been raised from the dead, is never to die again; death no longer is master over Him</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4777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1 Peter 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Arial" panose="020B0604020202020204" pitchFamily="34" charset="0"/>
              </a:rPr>
              <a:t>For Christ also died for sins once for all, the just for the unjust, so that He might bring us to God, having been put to death in the flesh, but made alive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451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The 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ctr">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Because Jesus literally and physically rose from the dead, there are present and transformational realities and responses for the genuine believer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83378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sunset&#10;&#10;Description automatically generated">
            <a:extLst>
              <a:ext uri="{FF2B5EF4-FFF2-40B4-BE49-F238E27FC236}">
                <a16:creationId xmlns:a16="http://schemas.microsoft.com/office/drawing/2014/main" id="{F3563E8B-5A85-4373-8E6B-BE7805939D2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4893548" y="4527096"/>
            <a:ext cx="7053942" cy="1015663"/>
          </a:xfrm>
          <a:prstGeom prst="rect">
            <a:avLst/>
          </a:prstGeom>
          <a:noFill/>
        </p:spPr>
        <p:txBody>
          <a:bodyPr wrap="square" rtlCol="0">
            <a:spAutoFit/>
          </a:bodyPr>
          <a:lstStyle/>
          <a:p>
            <a:pPr algn="ctr"/>
            <a:r>
              <a:rPr lang="en-US" sz="3200" dirty="0"/>
              <a:t>Why Did Jesus Die and Rise Again?</a:t>
            </a:r>
          </a:p>
          <a:p>
            <a:pPr algn="ctr"/>
            <a:r>
              <a:rPr lang="en-US" sz="2800" i="1" dirty="0"/>
              <a:t>Romans 6:1-11</a:t>
            </a:r>
          </a:p>
        </p:txBody>
      </p:sp>
    </p:spTree>
    <p:extLst>
      <p:ext uri="{BB962C8B-B14F-4D97-AF65-F5344CB8AC3E}">
        <p14:creationId xmlns:p14="http://schemas.microsoft.com/office/powerpoint/2010/main" val="42454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Romans 6:1-11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909310"/>
          </a:xfrm>
          <a:prstGeom prst="rect">
            <a:avLst/>
          </a:prstGeom>
          <a:noFill/>
        </p:spPr>
        <p:txBody>
          <a:bodyPr wrap="square" rtlCol="0">
            <a:spAutoFit/>
          </a:bodyPr>
          <a:lstStyle/>
          <a:p>
            <a:pPr marL="0" marR="0" algn="just">
              <a:spcBef>
                <a:spcPts val="0"/>
              </a:spcBef>
              <a:spcAft>
                <a:spcPts val="0"/>
              </a:spcAft>
            </a:pPr>
            <a:r>
              <a:rPr lang="en-US" sz="2700" i="1" dirty="0">
                <a:effectLst/>
                <a:latin typeface="Calibri" panose="020F0502020204030204" pitchFamily="34" charset="0"/>
                <a:ea typeface="Calibri" panose="020F0502020204030204" pitchFamily="34" charset="0"/>
                <a:cs typeface="Times New Roman" panose="02020603050405020304" pitchFamily="18" charset="0"/>
              </a:rPr>
              <a:t>1 What shall we say then? Are we to continue in sin so that grace may increase? 2 May it never be! How shall we who died to sin still live in it? 3 Or do you not know that all of us who have been baptized into Christ Jesus have been baptized into His death? 4 Therefore we have been buried with Him through baptism into death, so that as Christ was raised from the dead through the glory of the Father, so we too might walk in newness of life. 5 For if we have become united with Him in the likeness of His death, certainly we shall also be in the likeness of His resurrection, 6 knowing this, that our old self was crucified with Him, in order that our body of sin might be done away with, so that we would no longer be slaves to sin; 7 for he who has died is freed from sin. 8 Now if we have died with Christ, we believe that we shall also live with Him, 9 knowing that Christ, having been raised from the dead, is never to die again; death no longer is master over Him. 10 For the death that He died, He died to sin once for all; but the life that He lives, He lives to God. 11 Even so consider yourselves to be dead to sin, but alive to God in Christ Jesus.</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Romans 10:9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that if you confess with your mouth Jesus as Lord,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believe in your heart that God raised Him from the dead, you will be saved…</a:t>
            </a:r>
          </a:p>
        </p:txBody>
      </p:sp>
    </p:spTree>
    <p:extLst>
      <p:ext uri="{BB962C8B-B14F-4D97-AF65-F5344CB8AC3E}">
        <p14:creationId xmlns:p14="http://schemas.microsoft.com/office/powerpoint/2010/main" val="11213922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Romans 6:4-5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4 Therefore we have been buried with Him through baptism into death, so that as Christ was raised from the dead through the glory of the Father, so we too might walk in newness of life. 5 For if we have become united with Him in the likeness of His death, certainly we shall also be in the likeness of His resurrection…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3027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The 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ctr">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Because Jesus literally and physically rose from the dead, there are present and transformational realities and responses for the genuine believer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1759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2">
                  <a:lumMod val="40000"/>
                  <a:lumOff val="60000"/>
                </a:schemeClr>
              </a:buClr>
              <a:buAutoNum type="romanUcPeriod"/>
            </a:pPr>
            <a:r>
              <a:rPr lang="en-US" sz="3600" b="1" cap="none" dirty="0">
                <a:solidFill>
                  <a:schemeClr val="accent2">
                    <a:lumMod val="40000"/>
                    <a:lumOff val="60000"/>
                  </a:schemeClr>
                </a:solidFill>
              </a:rPr>
              <a:t>The Explanation of Sanctification </a:t>
            </a:r>
            <a:r>
              <a:rPr lang="en-US" sz="3600" b="1" cap="none" baseline="30000" dirty="0">
                <a:solidFill>
                  <a:schemeClr val="accent2">
                    <a:lumMod val="40000"/>
                    <a:lumOff val="60000"/>
                  </a:schemeClr>
                </a:solidFill>
              </a:rPr>
              <a:t>(6:1-4)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b="1" dirty="0">
                <a:effectLst/>
                <a:latin typeface="Abadi" panose="020B0604020104020204" pitchFamily="34" charset="0"/>
                <a:ea typeface="Calibri" panose="020F0502020204030204" pitchFamily="34" charset="0"/>
                <a:cs typeface="Times New Roman" panose="02020603050405020304" pitchFamily="18" charset="0"/>
              </a:rPr>
              <a:t>The Accusation </a:t>
            </a:r>
            <a:r>
              <a:rPr lang="en-US" sz="3200" b="1" baseline="30000" dirty="0">
                <a:effectLst/>
                <a:latin typeface="Abadi" panose="020B0604020104020204" pitchFamily="34" charset="0"/>
                <a:ea typeface="Calibri" panose="020F0502020204030204" pitchFamily="34" charset="0"/>
                <a:cs typeface="Times New Roman" panose="02020603050405020304" pitchFamily="18" charset="0"/>
              </a:rPr>
              <a:t>(6:1-2)</a:t>
            </a:r>
          </a:p>
          <a:p>
            <a:pPr marL="514350" marR="0" indent="-514350" algn="just">
              <a:spcBef>
                <a:spcPts val="0"/>
              </a:spcBef>
              <a:spcAft>
                <a:spcPts val="0"/>
              </a:spcAft>
              <a:buAutoNum type="alphaUcPeriod"/>
            </a:pPr>
            <a:r>
              <a:rPr lang="en-US" sz="3200" b="1" dirty="0">
                <a:latin typeface="Abadi" panose="020B0604020104020204" pitchFamily="34" charset="0"/>
                <a:ea typeface="Calibri" panose="020F0502020204030204" pitchFamily="34" charset="0"/>
                <a:cs typeface="Times New Roman" panose="02020603050405020304" pitchFamily="18" charset="0"/>
              </a:rPr>
              <a:t>The Argument </a:t>
            </a:r>
            <a:r>
              <a:rPr lang="en-US" sz="3200" b="1" baseline="30000" dirty="0">
                <a:latin typeface="Abadi" panose="020B0604020104020204" pitchFamily="34" charset="0"/>
                <a:ea typeface="Calibri" panose="020F0502020204030204" pitchFamily="34" charset="0"/>
                <a:cs typeface="Times New Roman" panose="02020603050405020304" pitchFamily="18" charset="0"/>
              </a:rPr>
              <a:t>(6:3-4)</a:t>
            </a:r>
            <a:endParaRPr lang="en-US" sz="3200" b="1" baseline="300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5010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1 Corinthians 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For by one Spirit we were all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baptized</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into one body, whether Jews or Greeks, whether slaves or free, and we were all made to drink of one Spirit.</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2685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Galatians 3:27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For all of you who were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baptized</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into Christ have clothed yourselves with Christ.</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1395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10;&#10;Description automatically generated">
            <a:extLst>
              <a:ext uri="{FF2B5EF4-FFF2-40B4-BE49-F238E27FC236}">
                <a16:creationId xmlns:a16="http://schemas.microsoft.com/office/drawing/2014/main" id="{F598D2CF-C320-4990-8BC6-CB379D9200CA}"/>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40000"/>
                    <a:lumOff val="60000"/>
                  </a:schemeClr>
                </a:solidFill>
              </a:rPr>
              <a:t>Romans 6:4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Therefore we have been buried with Him through baptism into death, so that as Christ was raised from the dead through the glory of the Father, so we too might walk in newness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4769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11203</TotalTime>
  <Words>884</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Abadi</vt: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266</cp:revision>
  <cp:lastPrinted>2020-05-22T15:03:41Z</cp:lastPrinted>
  <dcterms:created xsi:type="dcterms:W3CDTF">2019-06-22T19:37:39Z</dcterms:created>
  <dcterms:modified xsi:type="dcterms:W3CDTF">2021-04-02T16:47:24Z</dcterms:modified>
</cp:coreProperties>
</file>